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392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28/02/2019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28/02/2019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28/02/2019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NOVIEMBRE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00" y="1651246"/>
            <a:ext cx="7540745" cy="44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66" y="1776840"/>
            <a:ext cx="5844951" cy="37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7" y="1651247"/>
            <a:ext cx="7695527" cy="45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89" y="1704513"/>
            <a:ext cx="7559358" cy="44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60" y="1783958"/>
            <a:ext cx="5473416" cy="38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34" y="1793289"/>
            <a:ext cx="8502175" cy="39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6" y="1722267"/>
            <a:ext cx="8403391" cy="42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1" y="1953087"/>
            <a:ext cx="8177702" cy="39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7" y="1801261"/>
            <a:ext cx="8380520" cy="39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87" y="1686680"/>
            <a:ext cx="8487052" cy="41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8" y="1748901"/>
            <a:ext cx="8486892" cy="41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68" y="1737057"/>
            <a:ext cx="5285690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93" y="1575741"/>
            <a:ext cx="6935168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34" y="1613198"/>
            <a:ext cx="6830378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41" y="1989905"/>
            <a:ext cx="5206435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51" y="1651247"/>
            <a:ext cx="7675210" cy="45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88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cf1b8fd-72df-4c21-8306-a5f720778edf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12878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noviembre 2018</dc:title>
  <dc:creator>CAMILO</dc:creator>
  <cp:lastModifiedBy>Amalia Perez Alzate</cp:lastModifiedBy>
  <cp:revision>297</cp:revision>
  <cp:lastPrinted>2016-11-09T21:48:51Z</cp:lastPrinted>
  <dcterms:created xsi:type="dcterms:W3CDTF">2015-08-10T15:28:24Z</dcterms:created>
  <dcterms:modified xsi:type="dcterms:W3CDTF">2019-02-28T20:32:11Z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